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6"/>
  </p:notesMasterIdLst>
  <p:sldIdLst>
    <p:sldId id="264" r:id="rId2"/>
    <p:sldId id="288" r:id="rId3"/>
    <p:sldId id="304" r:id="rId4"/>
    <p:sldId id="261" r:id="rId5"/>
    <p:sldId id="303" r:id="rId6"/>
    <p:sldId id="307" r:id="rId7"/>
    <p:sldId id="274" r:id="rId8"/>
    <p:sldId id="291" r:id="rId9"/>
    <p:sldId id="275" r:id="rId10"/>
    <p:sldId id="299" r:id="rId11"/>
    <p:sldId id="297" r:id="rId12"/>
    <p:sldId id="301" r:id="rId13"/>
    <p:sldId id="294" r:id="rId14"/>
    <p:sldId id="258" r:id="rId15"/>
    <p:sldId id="259" r:id="rId16"/>
    <p:sldId id="308" r:id="rId17"/>
    <p:sldId id="310" r:id="rId18"/>
    <p:sldId id="260" r:id="rId19"/>
    <p:sldId id="309" r:id="rId20"/>
    <p:sldId id="298" r:id="rId21"/>
    <p:sldId id="296" r:id="rId22"/>
    <p:sldId id="295" r:id="rId23"/>
    <p:sldId id="311" r:id="rId24"/>
    <p:sldId id="302" r:id="rId2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9775-2A23-4FBA-BF76-5E7643848EF7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07259-DDCD-42A2-A8D9-EE211E66E6B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218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Exiting</a:t>
            </a:r>
            <a:r>
              <a:rPr lang="da-DK" dirty="0"/>
              <a:t> titel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A9144-3956-47FB-A6B8-88CA93635015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484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020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049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2947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7977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4580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747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5606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25159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514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4569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67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055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6421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27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33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221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58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E216E17-B44E-422B-A56F-786CDE8D7A4F}" type="datetimeFigureOut">
              <a:rPr lang="da-DK" smtClean="0"/>
              <a:t>10-04-2019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7D8ADE-AC78-4ED6-92C2-C7FB6D07FD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87633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"/>
          <a:stretch/>
        </p:blipFill>
        <p:spPr>
          <a:xfrm>
            <a:off x="0" y="0"/>
            <a:ext cx="12215446" cy="6871188"/>
          </a:xfrm>
          <a:prstGeom prst="rect">
            <a:avLst/>
          </a:prstGeom>
        </p:spPr>
      </p:pic>
      <p:sp>
        <p:nvSpPr>
          <p:cNvPr id="11" name="Rektangel 10"/>
          <p:cNvSpPr/>
          <p:nvPr/>
        </p:nvSpPr>
        <p:spPr>
          <a:xfrm>
            <a:off x="-23446" y="-36809"/>
            <a:ext cx="12215446" cy="6939872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400" dirty="0" smtClean="0">
              <a:solidFill>
                <a:srgbClr val="017228"/>
              </a:solidFill>
              <a:latin typeface="+mj-lt"/>
            </a:endParaRPr>
          </a:p>
          <a:p>
            <a:pPr algn="ctr"/>
            <a:endParaRPr lang="da-DK" sz="1600" dirty="0">
              <a:solidFill>
                <a:srgbClr val="017228"/>
              </a:solidFill>
              <a:latin typeface="+mj-lt"/>
            </a:endParaRP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2" y="0"/>
            <a:ext cx="2942338" cy="4136986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20" y="0"/>
            <a:ext cx="2911165" cy="4136986"/>
          </a:xfrm>
          <a:prstGeom prst="rect">
            <a:avLst/>
          </a:prstGeom>
        </p:spPr>
      </p:pic>
      <p:pic>
        <p:nvPicPr>
          <p:cNvPr id="4" name="Billed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85" y="31875"/>
            <a:ext cx="2708872" cy="4141921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057" y="0"/>
            <a:ext cx="3282268" cy="4136986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22" y="4136986"/>
            <a:ext cx="4306842" cy="27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701550"/>
            <a:ext cx="6666738" cy="143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32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FREJDAHL</a:t>
            </a:r>
            <a:r>
              <a:rPr kumimoji="0" lang="da-DK" altLang="da-DK" sz="3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 FOTOSHOOT </a:t>
            </a:r>
            <a:br>
              <a:rPr kumimoji="0" lang="da-DK" altLang="da-DK" sz="3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</a:br>
            <a:r>
              <a:rPr kumimoji="0" lang="da-DK" altLang="da-DK" sz="3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AND STORYTELLING</a:t>
            </a:r>
            <a:endParaRPr kumimoji="0" lang="da-DK" altLang="da-DK" sz="32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Rajdhani"/>
            </a:endParaRP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7335115" y="552893"/>
            <a:ext cx="1998304" cy="8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4904510" y="2015837"/>
            <a:ext cx="6363048" cy="4842164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r>
              <a:rPr lang="da-DK" dirty="0" err="1" smtClean="0"/>
              <a:t>Storytelling</a:t>
            </a:r>
            <a:r>
              <a:rPr lang="da-DK" dirty="0" smtClean="0"/>
              <a:t> is </a:t>
            </a:r>
            <a:r>
              <a:rPr lang="da-DK" dirty="0" err="1" smtClean="0"/>
              <a:t>everything</a:t>
            </a:r>
            <a:r>
              <a:rPr lang="da-DK" dirty="0" smtClean="0"/>
              <a:t> in </a:t>
            </a:r>
            <a:r>
              <a:rPr lang="da-DK" dirty="0" err="1" smtClean="0"/>
              <a:t>our</a:t>
            </a:r>
            <a:r>
              <a:rPr lang="da-DK" dirty="0" smtClean="0"/>
              <a:t> brand</a:t>
            </a:r>
            <a:br>
              <a:rPr lang="da-DK" dirty="0" smtClean="0"/>
            </a:br>
            <a:r>
              <a:rPr lang="da-DK" dirty="0" smtClean="0"/>
              <a:t>We all love </a:t>
            </a:r>
            <a:r>
              <a:rPr lang="da-DK" dirty="0" err="1" smtClean="0"/>
              <a:t>our</a:t>
            </a:r>
            <a:r>
              <a:rPr lang="da-DK" dirty="0" smtClean="0"/>
              <a:t> Nordic </a:t>
            </a:r>
            <a:r>
              <a:rPr lang="da-DK" dirty="0" err="1" smtClean="0"/>
              <a:t>history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err="1" smtClean="0"/>
              <a:t>Visually</a:t>
            </a:r>
            <a:r>
              <a:rPr lang="da-DK" dirty="0" smtClean="0"/>
              <a:t> branding on the </a:t>
            </a:r>
            <a:r>
              <a:rPr lang="da-DK" dirty="0" err="1" smtClean="0"/>
              <a:t>beers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err="1" smtClean="0"/>
              <a:t>Fotoshoot</a:t>
            </a:r>
            <a:r>
              <a:rPr lang="da-DK" dirty="0" smtClean="0"/>
              <a:t> with the dragon </a:t>
            </a:r>
            <a:r>
              <a:rPr lang="da-DK" dirty="0" err="1" smtClean="0"/>
              <a:t>Fafner</a:t>
            </a:r>
            <a:r>
              <a:rPr lang="da-DK" dirty="0" smtClean="0"/>
              <a:t> and the viking Sigurd</a:t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09" y="182118"/>
            <a:ext cx="4677794" cy="3493672"/>
          </a:xfrm>
          <a:prstGeom prst="rect">
            <a:avLst/>
          </a:prstGeom>
        </p:spPr>
      </p:pic>
      <p:pic>
        <p:nvPicPr>
          <p:cNvPr id="11" name="Pladsholder til indhold 10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56" y="2627312"/>
            <a:ext cx="1356478" cy="4059237"/>
          </a:xfr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71" y="2627312"/>
            <a:ext cx="1320597" cy="3951863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0" y="2627312"/>
            <a:ext cx="1317416" cy="395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947771"/>
            <a:ext cx="6666738" cy="94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32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MORE THAN </a:t>
            </a:r>
            <a:r>
              <a:rPr kumimoji="0" lang="da-DK" altLang="da-DK" sz="3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BEERS</a:t>
            </a:r>
            <a:endParaRPr kumimoji="0" lang="da-DK" altLang="da-DK" sz="32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Rajdhani"/>
            </a:endParaRP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7335115" y="552893"/>
            <a:ext cx="1998304" cy="8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4904510" y="2483427"/>
            <a:ext cx="6363048" cy="4374573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r>
              <a:rPr lang="da-DK" sz="2800" dirty="0" smtClean="0"/>
              <a:t/>
            </a:r>
            <a:br>
              <a:rPr lang="da-DK" sz="2800" dirty="0" smtClean="0"/>
            </a:br>
            <a:r>
              <a:rPr lang="da-DK" sz="2800" dirty="0" smtClean="0"/>
              <a:t/>
            </a:r>
            <a:br>
              <a:rPr lang="da-DK" sz="2800" dirty="0" smtClean="0"/>
            </a:br>
            <a:r>
              <a:rPr lang="da-DK" sz="2800" dirty="0" smtClean="0"/>
              <a:t>Beer with Highland Park Whisky</a:t>
            </a:r>
            <a:br>
              <a:rPr lang="da-DK" sz="2800" dirty="0" smtClean="0"/>
            </a:br>
            <a:r>
              <a:rPr lang="da-DK" sz="2800" dirty="0" smtClean="0"/>
              <a:t>Dessert </a:t>
            </a:r>
            <a:r>
              <a:rPr lang="da-DK" sz="2800" dirty="0" err="1" smtClean="0"/>
              <a:t>beer</a:t>
            </a:r>
            <a:r>
              <a:rPr lang="da-DK" sz="2800" dirty="0" smtClean="0"/>
              <a:t> with the </a:t>
            </a:r>
            <a:r>
              <a:rPr lang="da-DK" sz="2800" dirty="0" err="1" smtClean="0"/>
              <a:t>taste</a:t>
            </a:r>
            <a:r>
              <a:rPr lang="da-DK" sz="2800" dirty="0" smtClean="0"/>
              <a:t> of </a:t>
            </a:r>
            <a:r>
              <a:rPr lang="da-DK" sz="2800" dirty="0" err="1" smtClean="0"/>
              <a:t>peach</a:t>
            </a:r>
            <a:r>
              <a:rPr lang="da-DK" sz="2800" dirty="0" smtClean="0"/>
              <a:t/>
            </a:r>
            <a:br>
              <a:rPr lang="da-DK" sz="2800" dirty="0" smtClean="0"/>
            </a:br>
            <a:r>
              <a:rPr lang="da-DK" sz="2800" dirty="0" smtClean="0"/>
              <a:t>Beer with </a:t>
            </a:r>
            <a:r>
              <a:rPr lang="da-DK" sz="2800" dirty="0" err="1" smtClean="0"/>
              <a:t>Elderflower</a:t>
            </a:r>
            <a:r>
              <a:rPr lang="da-DK" sz="2800" dirty="0" smtClean="0"/>
              <a:t>, plums, </a:t>
            </a:r>
            <a:r>
              <a:rPr lang="da-DK" sz="2800" dirty="0" err="1" smtClean="0"/>
              <a:t>mead</a:t>
            </a:r>
            <a:r>
              <a:rPr lang="da-DK" sz="2800" dirty="0" smtClean="0"/>
              <a:t> etc.</a:t>
            </a:r>
            <a:br>
              <a:rPr lang="da-DK" sz="2800" dirty="0" smtClean="0"/>
            </a:br>
            <a:r>
              <a:rPr lang="da-DK" sz="2800" dirty="0" smtClean="0"/>
              <a:t>International </a:t>
            </a:r>
            <a:r>
              <a:rPr lang="da-DK" sz="2800" dirty="0" err="1" smtClean="0"/>
              <a:t>prices</a:t>
            </a:r>
            <a:r>
              <a:rPr lang="da-DK" sz="2800" dirty="0" smtClean="0"/>
              <a:t> in </a:t>
            </a:r>
            <a:r>
              <a:rPr lang="da-DK" sz="2800" dirty="0" err="1" smtClean="0"/>
              <a:t>Brussel</a:t>
            </a:r>
            <a:r>
              <a:rPr lang="da-DK" sz="2800" dirty="0" smtClean="0"/>
              <a:t>, Germany and Denmark</a:t>
            </a:r>
            <a:br>
              <a:rPr lang="da-DK" sz="2800" dirty="0" smtClean="0"/>
            </a:br>
            <a:r>
              <a:rPr lang="da-DK" sz="2800" dirty="0" smtClean="0"/>
              <a:t>Wine glas for </a:t>
            </a:r>
            <a:r>
              <a:rPr lang="da-DK" sz="2800" dirty="0" err="1" smtClean="0"/>
              <a:t>luxury</a:t>
            </a:r>
            <a:r>
              <a:rPr lang="da-DK" sz="2800" dirty="0" smtClean="0"/>
              <a:t> </a:t>
            </a:r>
            <a:r>
              <a:rPr lang="da-DK" sz="2800" dirty="0" err="1" smtClean="0"/>
              <a:t>beers</a:t>
            </a:r>
            <a:r>
              <a:rPr lang="da-DK" sz="2800" dirty="0" smtClean="0"/>
              <a:t/>
            </a:r>
            <a:br>
              <a:rPr lang="da-DK" sz="2800" dirty="0" smtClean="0"/>
            </a:br>
            <a:r>
              <a:rPr lang="da-DK" sz="2800" dirty="0" smtClean="0"/>
              <a:t>Beers for </a:t>
            </a:r>
            <a:r>
              <a:rPr lang="da-DK" sz="2800" dirty="0" err="1" smtClean="0"/>
              <a:t>cooking</a:t>
            </a:r>
            <a:r>
              <a:rPr lang="da-DK" sz="2800" dirty="0" smtClean="0"/>
              <a:t> – </a:t>
            </a:r>
            <a:r>
              <a:rPr lang="da-DK" sz="2800" dirty="0" err="1" smtClean="0"/>
              <a:t>strong</a:t>
            </a:r>
            <a:r>
              <a:rPr lang="da-DK" sz="2800" dirty="0" smtClean="0"/>
              <a:t> </a:t>
            </a:r>
            <a:r>
              <a:rPr lang="da-DK" sz="2800" dirty="0" err="1" smtClean="0"/>
              <a:t>alcohol</a:t>
            </a:r>
            <a:r>
              <a:rPr lang="da-DK" sz="2800" dirty="0" smtClean="0"/>
              <a:t> %</a:t>
            </a:r>
          </a:p>
          <a:p>
            <a:pPr marL="36900" indent="0">
              <a:buNone/>
            </a:pP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7" y="2188457"/>
            <a:ext cx="4554577" cy="4554577"/>
          </a:xfrm>
          <a:prstGeom prst="rect">
            <a:avLst/>
          </a:prstGeom>
        </p:spPr>
      </p:pic>
      <p:sp>
        <p:nvSpPr>
          <p:cNvPr id="10" name="Pladsholder til indhold 9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da-DK"/>
          </a:p>
        </p:txBody>
      </p:sp>
      <p:pic>
        <p:nvPicPr>
          <p:cNvPr id="14" name="Pladsholder til indhold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114" y="217380"/>
            <a:ext cx="2272603" cy="30301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2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701550"/>
            <a:ext cx="6666738" cy="143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VIKING BRAND IS SELLING </a:t>
            </a:r>
            <a:b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</a:br>
            <a: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ALL OVER THE WORLD</a:t>
            </a:r>
            <a:endParaRPr kumimoji="0" lang="da-DK" altLang="da-DK" sz="32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Rajdhani"/>
            </a:endParaRP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7335115" y="552893"/>
            <a:ext cx="1998304" cy="8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4904510" y="2483427"/>
            <a:ext cx="6363048" cy="437457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r>
              <a:rPr lang="da-DK" dirty="0" smtClean="0"/>
              <a:t>Great </a:t>
            </a:r>
            <a:r>
              <a:rPr lang="da-DK" dirty="0" err="1" smtClean="0"/>
              <a:t>taste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err="1" smtClean="0"/>
              <a:t>Exclusive</a:t>
            </a:r>
            <a:r>
              <a:rPr lang="da-DK" dirty="0" smtClean="0"/>
              <a:t> design</a:t>
            </a:r>
            <a:br>
              <a:rPr lang="da-DK" dirty="0" smtClean="0"/>
            </a:br>
            <a:r>
              <a:rPr lang="da-DK" dirty="0" err="1" smtClean="0"/>
              <a:t>Storytelling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The </a:t>
            </a:r>
            <a:r>
              <a:rPr lang="da-DK" dirty="0" err="1" smtClean="0"/>
              <a:t>beer</a:t>
            </a:r>
            <a:r>
              <a:rPr lang="da-DK" dirty="0" smtClean="0"/>
              <a:t> </a:t>
            </a:r>
            <a:r>
              <a:rPr lang="da-DK" dirty="0" err="1" smtClean="0"/>
              <a:t>taste</a:t>
            </a:r>
            <a:r>
              <a:rPr lang="da-DK" dirty="0" smtClean="0"/>
              <a:t> </a:t>
            </a:r>
            <a:r>
              <a:rPr lang="da-DK" dirty="0" err="1" smtClean="0"/>
              <a:t>better</a:t>
            </a:r>
            <a:r>
              <a:rPr lang="da-DK" dirty="0" smtClean="0"/>
              <a:t>, </a:t>
            </a:r>
            <a:r>
              <a:rPr lang="da-DK" dirty="0" err="1" smtClean="0"/>
              <a:t>if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know</a:t>
            </a:r>
            <a:r>
              <a:rPr lang="da-DK" dirty="0" smtClean="0"/>
              <a:t> the story</a:t>
            </a:r>
            <a:br>
              <a:rPr lang="da-DK" dirty="0" smtClean="0"/>
            </a:br>
            <a:r>
              <a:rPr lang="da-DK" dirty="0" err="1" smtClean="0"/>
              <a:t>Awardwinning</a:t>
            </a:r>
            <a:r>
              <a:rPr lang="da-DK" dirty="0" smtClean="0"/>
              <a:t> </a:t>
            </a:r>
            <a:r>
              <a:rPr lang="da-DK" dirty="0" err="1" smtClean="0"/>
              <a:t>brewer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In China </a:t>
            </a:r>
            <a:r>
              <a:rPr lang="da-DK" dirty="0" err="1" smtClean="0"/>
              <a:t>Frejdahl</a:t>
            </a:r>
            <a:r>
              <a:rPr lang="da-DK" dirty="0" smtClean="0"/>
              <a:t> is ”the </a:t>
            </a:r>
            <a:r>
              <a:rPr lang="da-DK" dirty="0" err="1" smtClean="0"/>
              <a:t>beer</a:t>
            </a:r>
            <a:r>
              <a:rPr lang="da-DK" dirty="0" smtClean="0"/>
              <a:t>”</a:t>
            </a:r>
            <a:br>
              <a:rPr lang="da-DK" dirty="0" smtClean="0"/>
            </a:br>
            <a:r>
              <a:rPr lang="da-DK" dirty="0" smtClean="0"/>
              <a:t>Keep the red line in </a:t>
            </a:r>
            <a:r>
              <a:rPr lang="da-DK" dirty="0" err="1" smtClean="0"/>
              <a:t>your</a:t>
            </a:r>
            <a:r>
              <a:rPr lang="da-DK" dirty="0" smtClean="0"/>
              <a:t> </a:t>
            </a:r>
            <a:r>
              <a:rPr lang="da-DK" dirty="0" err="1" smtClean="0"/>
              <a:t>concept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endParaRPr lang="da-DK" dirty="0"/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88" y="174329"/>
            <a:ext cx="3799234" cy="2849425"/>
          </a:xfrm>
          <a:prstGeom prst="rect">
            <a:avLst/>
          </a:prstGeom>
        </p:spPr>
      </p:pic>
      <p:pic>
        <p:nvPicPr>
          <p:cNvPr id="7" name="Pladsholder til indhold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1" y="3023754"/>
            <a:ext cx="4551218" cy="3413413"/>
          </a:xfrm>
        </p:spPr>
      </p:pic>
    </p:spTree>
    <p:extLst>
      <p:ext uri="{BB962C8B-B14F-4D97-AF65-F5344CB8AC3E}">
        <p14:creationId xmlns:p14="http://schemas.microsoft.com/office/powerpoint/2010/main" val="43360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53" y="0"/>
            <a:ext cx="9161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0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947771"/>
            <a:ext cx="11480988" cy="94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FAFNER, SIGURD AND JOTUN 66 cl.</a:t>
            </a: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12300044" y="1218264"/>
            <a:ext cx="999153" cy="41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4697128" y="3748702"/>
            <a:ext cx="6835653" cy="437457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r>
              <a:rPr lang="da-DK" sz="5400" dirty="0" smtClean="0"/>
              <a:t/>
            </a:r>
            <a:br>
              <a:rPr lang="da-DK" sz="5400" dirty="0" smtClean="0"/>
            </a:br>
            <a:r>
              <a:rPr lang="da-DK" sz="5400" dirty="0" smtClean="0"/>
              <a:t/>
            </a:r>
            <a:br>
              <a:rPr lang="da-DK" sz="5400" dirty="0" smtClean="0"/>
            </a:br>
            <a:endParaRPr lang="da-DK" sz="5400" dirty="0"/>
          </a:p>
        </p:txBody>
      </p:sp>
      <p:pic>
        <p:nvPicPr>
          <p:cNvPr id="7" name="Pladsholder til indhold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24" y="2076378"/>
            <a:ext cx="11032357" cy="4022213"/>
          </a:xfrm>
        </p:spPr>
      </p:pic>
    </p:spTree>
    <p:extLst>
      <p:ext uri="{BB962C8B-B14F-4D97-AF65-F5344CB8AC3E}">
        <p14:creationId xmlns:p14="http://schemas.microsoft.com/office/powerpoint/2010/main" val="245255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701550"/>
            <a:ext cx="11480988" cy="143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FJALAR AND GALAR 33 CL.</a:t>
            </a:r>
            <a:b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</a:br>
            <a: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2 DWARFS FROM THE NORDIC MYTHOLOGY</a:t>
            </a: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12300044" y="1218264"/>
            <a:ext cx="999153" cy="41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4697128" y="3748702"/>
            <a:ext cx="6835653" cy="437457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r>
              <a:rPr lang="da-DK" sz="5400" dirty="0" smtClean="0"/>
              <a:t/>
            </a:r>
            <a:br>
              <a:rPr lang="da-DK" sz="5400" dirty="0" smtClean="0"/>
            </a:br>
            <a:r>
              <a:rPr lang="da-DK" sz="5400" dirty="0" smtClean="0"/>
              <a:t/>
            </a:r>
            <a:br>
              <a:rPr lang="da-DK" sz="5400" dirty="0" smtClean="0"/>
            </a:br>
            <a:endParaRPr lang="da-DK" sz="5400" dirty="0"/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602" y="2238842"/>
            <a:ext cx="1370696" cy="4326263"/>
          </a:xfr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26" y="2243470"/>
            <a:ext cx="1369231" cy="432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4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701550"/>
            <a:ext cx="11480988" cy="143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MEAD </a:t>
            </a:r>
            <a:b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</a:br>
            <a: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CHARDONNAY AND HIGHLAND PARK WHISKY</a:t>
            </a: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12300044" y="1218264"/>
            <a:ext cx="999153" cy="41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4697128" y="3748702"/>
            <a:ext cx="6835653" cy="437457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r>
              <a:rPr lang="da-DK" sz="5400" dirty="0" smtClean="0"/>
              <a:t/>
            </a:r>
            <a:br>
              <a:rPr lang="da-DK" sz="5400" dirty="0" smtClean="0"/>
            </a:br>
            <a:r>
              <a:rPr lang="da-DK" sz="5400" dirty="0" smtClean="0"/>
              <a:t/>
            </a:r>
            <a:br>
              <a:rPr lang="da-DK" sz="5400" dirty="0" smtClean="0"/>
            </a:br>
            <a:endParaRPr lang="da-DK" sz="5400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63" y="2038240"/>
            <a:ext cx="4603565" cy="4603565"/>
          </a:xfrm>
        </p:spPr>
      </p:pic>
    </p:spTree>
    <p:extLst>
      <p:ext uri="{BB962C8B-B14F-4D97-AF65-F5344CB8AC3E}">
        <p14:creationId xmlns:p14="http://schemas.microsoft.com/office/powerpoint/2010/main" val="34607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9247" y="-363680"/>
            <a:ext cx="11892643" cy="6906058"/>
          </a:xfrm>
        </p:spPr>
        <p:txBody>
          <a:bodyPr>
            <a:normAutofit/>
          </a:bodyPr>
          <a:lstStyle/>
          <a:p>
            <a:pPr algn="ctr"/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Dorthe Kildal Johannsen</a:t>
            </a:r>
            <a:b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</a:t>
            </a: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ShoppingBAZAR – fair nr. 100</a:t>
            </a:r>
            <a:b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Marketing, events and fairs at Bryggeriet Vestfyen</a:t>
            </a:r>
            <a:b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Viking events at Jim </a:t>
            </a:r>
            <a:r>
              <a:rPr lang="da-DK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Lyngvild´s</a:t>
            </a: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viking </a:t>
            </a:r>
            <a:r>
              <a:rPr lang="da-DK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castle</a:t>
            </a: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Fundraiser for </a:t>
            </a:r>
            <a:r>
              <a:rPr lang="da-DK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childrens</a:t>
            </a: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Events for ministers, </a:t>
            </a:r>
            <a:r>
              <a:rPr lang="da-DK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celebrities</a:t>
            </a: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  <a:b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a-DK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2817" cy="915194"/>
          </a:xfrm>
        </p:spPr>
      </p:pic>
      <p:pic>
        <p:nvPicPr>
          <p:cNvPr id="10" name="Pladsholder til indhold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194"/>
            <a:ext cx="2122817" cy="1735993"/>
          </a:xfr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24" y="1024948"/>
            <a:ext cx="2317151" cy="1765248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24" y="-28540"/>
            <a:ext cx="2317151" cy="10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9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947771"/>
            <a:ext cx="6666738" cy="94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32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DISTRIBUTION</a:t>
            </a: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7335115" y="552893"/>
            <a:ext cx="1998304" cy="8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5247409" y="2076378"/>
            <a:ext cx="5323958" cy="543624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r>
              <a:rPr lang="da-DK" sz="2400" dirty="0" smtClean="0"/>
              <a:t>Dansk Supermarked </a:t>
            </a:r>
            <a:br>
              <a:rPr lang="da-DK" sz="2400" dirty="0" smtClean="0"/>
            </a:br>
            <a:r>
              <a:rPr lang="da-DK" sz="2400" dirty="0" smtClean="0"/>
              <a:t>Special shops</a:t>
            </a:r>
            <a:br>
              <a:rPr lang="da-DK" sz="2400" dirty="0" smtClean="0"/>
            </a:br>
            <a:r>
              <a:rPr lang="da-DK" sz="2400" dirty="0" smtClean="0"/>
              <a:t>Viking events</a:t>
            </a:r>
            <a:br>
              <a:rPr lang="da-DK" sz="2400" dirty="0" smtClean="0"/>
            </a:br>
            <a:r>
              <a:rPr lang="da-DK" sz="2400" dirty="0" smtClean="0"/>
              <a:t>Fairs</a:t>
            </a:r>
            <a:br>
              <a:rPr lang="da-DK" sz="2400" dirty="0" smtClean="0"/>
            </a:br>
            <a:r>
              <a:rPr lang="da-DK" sz="2400" dirty="0" smtClean="0"/>
              <a:t>Shop at the </a:t>
            </a:r>
            <a:r>
              <a:rPr lang="da-DK" sz="2400" dirty="0" err="1" smtClean="0"/>
              <a:t>Brewery</a:t>
            </a:r>
            <a:r>
              <a:rPr lang="da-DK" sz="2400" dirty="0" smtClean="0"/>
              <a:t> in Assens</a:t>
            </a:r>
            <a:br>
              <a:rPr lang="da-DK" sz="2400" dirty="0" smtClean="0"/>
            </a:br>
            <a:r>
              <a:rPr lang="da-DK" sz="2400" dirty="0" smtClean="0"/>
              <a:t>Eksport China, Germany, </a:t>
            </a:r>
            <a:r>
              <a:rPr lang="da-DK" sz="2400" dirty="0" err="1" smtClean="0"/>
              <a:t>Sweden</a:t>
            </a:r>
            <a:r>
              <a:rPr lang="da-DK" sz="2400" dirty="0" smtClean="0"/>
              <a:t>, </a:t>
            </a:r>
            <a:r>
              <a:rPr lang="da-DK" sz="2400" dirty="0" err="1" smtClean="0"/>
              <a:t>Norway</a:t>
            </a:r>
            <a:r>
              <a:rPr lang="da-DK" sz="2400" dirty="0" smtClean="0"/>
              <a:t>, Finland, Island etc.</a:t>
            </a:r>
            <a:br>
              <a:rPr lang="da-DK" sz="2400" dirty="0" smtClean="0"/>
            </a:br>
            <a:r>
              <a:rPr lang="da-DK" sz="2400" dirty="0" smtClean="0"/>
              <a:t/>
            </a:r>
            <a:br>
              <a:rPr lang="da-DK" sz="2400" dirty="0" smtClean="0"/>
            </a:br>
            <a:r>
              <a:rPr lang="da-DK" sz="2400" dirty="0" smtClean="0"/>
              <a:t>1.500.000 </a:t>
            </a:r>
            <a:r>
              <a:rPr lang="da-DK" sz="2400" dirty="0" err="1" smtClean="0"/>
              <a:t>bottles</a:t>
            </a:r>
            <a:r>
              <a:rPr lang="da-DK" sz="2400" dirty="0" smtClean="0"/>
              <a:t> in </a:t>
            </a:r>
            <a:r>
              <a:rPr lang="da-DK" sz="2400" dirty="0"/>
              <a:t>4</a:t>
            </a:r>
            <a:r>
              <a:rPr lang="da-DK" sz="2400" dirty="0" smtClean="0"/>
              <a:t> </a:t>
            </a:r>
            <a:r>
              <a:rPr lang="da-DK" sz="2400" dirty="0" err="1" smtClean="0"/>
              <a:t>year</a:t>
            </a:r>
            <a:r>
              <a:rPr lang="da-DK" sz="2400" dirty="0" smtClean="0"/>
              <a:t/>
            </a:r>
            <a:br>
              <a:rPr lang="da-DK" sz="2400" dirty="0" smtClean="0"/>
            </a:br>
            <a:endParaRPr lang="da-DK" sz="2400" dirty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13903" y="2776106"/>
            <a:ext cx="4475015" cy="3356262"/>
          </a:xfrm>
          <a:prstGeom prst="rect">
            <a:avLst/>
          </a:prstGeom>
        </p:spPr>
      </p:pic>
      <p:pic>
        <p:nvPicPr>
          <p:cNvPr id="10" name="Pladsholder til indhold 9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51" y="266758"/>
            <a:ext cx="5785431" cy="2102369"/>
          </a:xfrm>
        </p:spPr>
      </p:pic>
    </p:spTree>
    <p:extLst>
      <p:ext uri="{BB962C8B-B14F-4D97-AF65-F5344CB8AC3E}">
        <p14:creationId xmlns:p14="http://schemas.microsoft.com/office/powerpoint/2010/main" val="403585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947771"/>
            <a:ext cx="6666738" cy="94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32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FREJDAHL</a:t>
            </a:r>
            <a:r>
              <a:rPr kumimoji="0" lang="da-DK" altLang="da-DK" sz="3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 AND HIGLAND PARK</a:t>
            </a:r>
            <a:endParaRPr kumimoji="0" lang="da-DK" altLang="da-DK" sz="32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Rajdhani"/>
            </a:endParaRP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7335115" y="552893"/>
            <a:ext cx="1998304" cy="8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3616037" y="2286000"/>
            <a:ext cx="6363048" cy="4443105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r>
              <a:rPr lang="da-DK" dirty="0" smtClean="0"/>
              <a:t>The whisky with the viking soul</a:t>
            </a:r>
            <a:br>
              <a:rPr lang="da-DK" dirty="0" smtClean="0"/>
            </a:br>
            <a:r>
              <a:rPr lang="da-DK" dirty="0" smtClean="0"/>
              <a:t>Jim Lyngvild </a:t>
            </a:r>
            <a:r>
              <a:rPr lang="da-DK" dirty="0" err="1" smtClean="0"/>
              <a:t>knows</a:t>
            </a:r>
            <a:r>
              <a:rPr lang="da-DK" dirty="0" smtClean="0"/>
              <a:t> a </a:t>
            </a:r>
            <a:r>
              <a:rPr lang="da-DK" dirty="0" err="1" smtClean="0"/>
              <a:t>lot</a:t>
            </a:r>
            <a:r>
              <a:rPr lang="da-DK" dirty="0" smtClean="0"/>
              <a:t> </a:t>
            </a:r>
            <a:r>
              <a:rPr lang="da-DK" dirty="0" err="1" smtClean="0"/>
              <a:t>about</a:t>
            </a:r>
            <a:r>
              <a:rPr lang="da-DK" dirty="0" smtClean="0"/>
              <a:t> vikings</a:t>
            </a:r>
            <a:br>
              <a:rPr lang="da-DK" dirty="0" smtClean="0"/>
            </a:br>
            <a:r>
              <a:rPr lang="da-DK" dirty="0" smtClean="0"/>
              <a:t>Visit at Ravnsborg</a:t>
            </a:r>
            <a:br>
              <a:rPr lang="da-DK" dirty="0" smtClean="0"/>
            </a:br>
            <a:r>
              <a:rPr lang="da-DK" dirty="0" smtClean="0"/>
              <a:t>1 </a:t>
            </a:r>
            <a:r>
              <a:rPr lang="da-DK" dirty="0" err="1" smtClean="0"/>
              <a:t>year</a:t>
            </a:r>
            <a:r>
              <a:rPr lang="da-DK" dirty="0" smtClean="0"/>
              <a:t> of </a:t>
            </a:r>
            <a:r>
              <a:rPr lang="da-DK" dirty="0" err="1" smtClean="0"/>
              <a:t>completion</a:t>
            </a:r>
            <a:r>
              <a:rPr lang="da-DK" dirty="0" smtClean="0"/>
              <a:t> of the </a:t>
            </a:r>
            <a:r>
              <a:rPr lang="da-DK" dirty="0" err="1" smtClean="0"/>
              <a:t>concept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err="1" smtClean="0"/>
              <a:t>Lounce</a:t>
            </a:r>
            <a:r>
              <a:rPr lang="da-DK" dirty="0" smtClean="0"/>
              <a:t> of the new </a:t>
            </a:r>
            <a:r>
              <a:rPr lang="da-DK" dirty="0" err="1" smtClean="0"/>
              <a:t>concept</a:t>
            </a:r>
            <a:r>
              <a:rPr lang="da-DK" dirty="0" smtClean="0"/>
              <a:t> at Roskilde Viking Museum</a:t>
            </a:r>
            <a:br>
              <a:rPr lang="da-DK" dirty="0" smtClean="0"/>
            </a:br>
            <a:r>
              <a:rPr lang="da-DK" dirty="0" smtClean="0"/>
              <a:t>and Ravnsborg Viking </a:t>
            </a:r>
            <a:r>
              <a:rPr lang="da-DK" dirty="0"/>
              <a:t>C</a:t>
            </a:r>
            <a:r>
              <a:rPr lang="da-DK" dirty="0" smtClean="0"/>
              <a:t>astle</a:t>
            </a:r>
            <a:br>
              <a:rPr lang="da-DK" dirty="0" smtClean="0"/>
            </a:br>
            <a:r>
              <a:rPr lang="da-DK" dirty="0" smtClean="0"/>
              <a:t>80 journalists from all over the </a:t>
            </a:r>
            <a:r>
              <a:rPr lang="da-DK" dirty="0" err="1" smtClean="0"/>
              <a:t>world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Viking </a:t>
            </a:r>
            <a:r>
              <a:rPr lang="da-DK" dirty="0" err="1" smtClean="0"/>
              <a:t>ship</a:t>
            </a:r>
            <a:r>
              <a:rPr lang="da-DK" dirty="0" smtClean="0"/>
              <a:t> on fire</a:t>
            </a:r>
          </a:p>
          <a:p>
            <a:pPr marL="36900" indent="0">
              <a:buNone/>
            </a:pPr>
            <a:r>
              <a:rPr lang="da-DK" dirty="0" smtClean="0"/>
              <a:t>Redline branding big time</a:t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endParaRPr lang="da-DK" dirty="0"/>
          </a:p>
        </p:txBody>
      </p:sp>
      <p:pic>
        <p:nvPicPr>
          <p:cNvPr id="8" name="Pladsholder til indhold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2" y="4400708"/>
            <a:ext cx="3104530" cy="2328397"/>
          </a:xfr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2" y="2655043"/>
            <a:ext cx="3117273" cy="2337955"/>
          </a:xfrm>
          <a:prstGeom prst="rect">
            <a:avLst/>
          </a:prstGeom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73" y="2642171"/>
            <a:ext cx="2799730" cy="2099798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93" y="106788"/>
            <a:ext cx="3380510" cy="2535383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531" y="4117534"/>
            <a:ext cx="1515469" cy="278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1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947771"/>
            <a:ext cx="6666738" cy="94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3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VIKING EVENTS AT RAVNSBORG</a:t>
            </a:r>
            <a:endParaRPr kumimoji="0" lang="da-DK" altLang="da-DK" sz="32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Rajdhani"/>
            </a:endParaRP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7335115" y="552893"/>
            <a:ext cx="1998304" cy="8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5974292" y="2866847"/>
            <a:ext cx="5293266" cy="447952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r>
              <a:rPr lang="da-DK" dirty="0" smtClean="0"/>
              <a:t>Viking event summer and </a:t>
            </a:r>
            <a:r>
              <a:rPr lang="da-DK" dirty="0" err="1" smtClean="0"/>
              <a:t>christmas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10-12.000 guest per weekend</a:t>
            </a:r>
            <a:br>
              <a:rPr lang="da-DK" dirty="0" smtClean="0"/>
            </a:br>
            <a:r>
              <a:rPr lang="da-DK" dirty="0" smtClean="0"/>
              <a:t>Viking </a:t>
            </a:r>
            <a:r>
              <a:rPr lang="da-DK" dirty="0" err="1" smtClean="0"/>
              <a:t>spirit</a:t>
            </a:r>
            <a:r>
              <a:rPr lang="da-DK" dirty="0" smtClean="0"/>
              <a:t> and real vikings</a:t>
            </a:r>
            <a:br>
              <a:rPr lang="da-DK" dirty="0" smtClean="0"/>
            </a:br>
            <a:r>
              <a:rPr lang="da-DK" dirty="0" smtClean="0"/>
              <a:t>Stands with food, </a:t>
            </a:r>
            <a:r>
              <a:rPr lang="da-DK" dirty="0" err="1" smtClean="0"/>
              <a:t>clothes</a:t>
            </a:r>
            <a:r>
              <a:rPr lang="da-DK" dirty="0" smtClean="0"/>
              <a:t> and </a:t>
            </a:r>
            <a:r>
              <a:rPr lang="da-DK" dirty="0" err="1" smtClean="0"/>
              <a:t>jewellery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We </a:t>
            </a:r>
            <a:r>
              <a:rPr lang="da-DK" dirty="0" err="1" smtClean="0"/>
              <a:t>sell</a:t>
            </a:r>
            <a:r>
              <a:rPr lang="da-DK" dirty="0" smtClean="0"/>
              <a:t> 5.000 </a:t>
            </a:r>
            <a:r>
              <a:rPr lang="da-DK" dirty="0" err="1" smtClean="0"/>
              <a:t>bottles</a:t>
            </a:r>
            <a:r>
              <a:rPr lang="da-DK" dirty="0" smtClean="0"/>
              <a:t> of </a:t>
            </a:r>
            <a:r>
              <a:rPr lang="da-DK" dirty="0" err="1" smtClean="0"/>
              <a:t>beer</a:t>
            </a:r>
            <a:r>
              <a:rPr lang="da-DK" dirty="0" smtClean="0"/>
              <a:t> per weekend</a:t>
            </a:r>
            <a:br>
              <a:rPr lang="da-DK" dirty="0" smtClean="0"/>
            </a:br>
            <a:r>
              <a:rPr lang="da-DK" dirty="0" smtClean="0"/>
              <a:t>Events </a:t>
            </a:r>
            <a:r>
              <a:rPr lang="da-DK" dirty="0" err="1" smtClean="0"/>
              <a:t>before</a:t>
            </a:r>
            <a:r>
              <a:rPr lang="da-DK" dirty="0" smtClean="0"/>
              <a:t> the </a:t>
            </a:r>
            <a:r>
              <a:rPr lang="da-DK" dirty="0" err="1" smtClean="0"/>
              <a:t>opening</a:t>
            </a:r>
            <a:r>
              <a:rPr lang="da-DK" dirty="0" smtClean="0"/>
              <a:t> a </a:t>
            </a:r>
            <a:r>
              <a:rPr lang="da-DK" dirty="0" err="1" smtClean="0"/>
              <a:t>huge</a:t>
            </a:r>
            <a:r>
              <a:rPr lang="da-DK" dirty="0" smtClean="0"/>
              <a:t> succes</a:t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endParaRPr lang="da-DK" dirty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49" y="2156895"/>
            <a:ext cx="4323730" cy="1917904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6" y="4338207"/>
            <a:ext cx="3631335" cy="2420299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20" y="-25588"/>
            <a:ext cx="5161580" cy="3440213"/>
          </a:xfrm>
          <a:prstGeom prst="rect">
            <a:avLst/>
          </a:prstGeom>
        </p:spPr>
      </p:pic>
      <p:sp>
        <p:nvSpPr>
          <p:cNvPr id="14" name="Pladsholder til indhold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757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1193992"/>
            <a:ext cx="11480988" cy="45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12300044" y="1218264"/>
            <a:ext cx="999153" cy="41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4697128" y="3748702"/>
            <a:ext cx="6835653" cy="437457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r>
              <a:rPr lang="da-DK" sz="5400" dirty="0" smtClean="0"/>
              <a:t/>
            </a:r>
            <a:br>
              <a:rPr lang="da-DK" sz="5400" dirty="0" smtClean="0"/>
            </a:br>
            <a:r>
              <a:rPr lang="da-DK" sz="5400" dirty="0" smtClean="0"/>
              <a:t/>
            </a:r>
            <a:br>
              <a:rPr lang="da-DK" sz="5400" dirty="0" smtClean="0"/>
            </a:br>
            <a:endParaRPr lang="da-DK" sz="5400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" y="1344205"/>
            <a:ext cx="12032212" cy="4386743"/>
          </a:xfrm>
        </p:spPr>
      </p:pic>
    </p:spTree>
    <p:extLst>
      <p:ext uri="{BB962C8B-B14F-4D97-AF65-F5344CB8AC3E}">
        <p14:creationId xmlns:p14="http://schemas.microsoft.com/office/powerpoint/2010/main" val="3972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701550"/>
            <a:ext cx="11480988" cy="143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THANK YOU SO MUCH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32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AND</a:t>
            </a:r>
            <a:r>
              <a:rPr kumimoji="0" lang="da-DK" altLang="da-DK" sz="3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 </a:t>
            </a:r>
            <a: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HAVE A NICE WEEK IN DENMARK</a:t>
            </a:r>
            <a:endParaRPr kumimoji="0" lang="da-DK" altLang="da-DK" sz="32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Rajdhani"/>
            </a:endParaRP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12300044" y="1218264"/>
            <a:ext cx="999153" cy="41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4697128" y="3748702"/>
            <a:ext cx="6835653" cy="437457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r>
              <a:rPr lang="da-DK" sz="5400" dirty="0" smtClean="0"/>
              <a:t/>
            </a:r>
            <a:br>
              <a:rPr lang="da-DK" sz="5400" dirty="0" smtClean="0"/>
            </a:br>
            <a:r>
              <a:rPr lang="da-DK" sz="5400" dirty="0" smtClean="0"/>
              <a:t/>
            </a:r>
            <a:br>
              <a:rPr lang="da-DK" sz="5400" dirty="0" smtClean="0"/>
            </a:br>
            <a:endParaRPr lang="da-DK" sz="5400" dirty="0"/>
          </a:p>
        </p:txBody>
      </p:sp>
      <p:pic>
        <p:nvPicPr>
          <p:cNvPr id="14" name="Pladsholder til indhold 1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83" y="2559731"/>
            <a:ext cx="3082823" cy="4059237"/>
          </a:xfr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88" y="2524962"/>
            <a:ext cx="3029189" cy="4057689"/>
          </a:xfrm>
          <a:prstGeom prst="rect">
            <a:avLst/>
          </a:prstGeom>
        </p:spPr>
      </p:pic>
      <p:pic>
        <p:nvPicPr>
          <p:cNvPr id="17" name="Billed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54" y="2556660"/>
            <a:ext cx="3058825" cy="40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4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Phillip and Frederik </a:t>
            </a:r>
            <a:endParaRPr lang="da-DK" dirty="0"/>
          </a:p>
        </p:txBody>
      </p:sp>
      <p:pic>
        <p:nvPicPr>
          <p:cNvPr id="6" name="Pladsholder til indhold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7" y="1580050"/>
            <a:ext cx="3828156" cy="5104209"/>
          </a:xfrm>
        </p:spPr>
      </p:pic>
      <p:pic>
        <p:nvPicPr>
          <p:cNvPr id="5" name="Pladsholder til indhold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63825" y="2216162"/>
            <a:ext cx="5106396" cy="3829797"/>
          </a:xfr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23" y="2548312"/>
            <a:ext cx="4227211" cy="31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9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3" y="0"/>
            <a:ext cx="10289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7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947771"/>
            <a:ext cx="6666738" cy="94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The man </a:t>
            </a:r>
            <a:r>
              <a:rPr lang="da-DK" altLang="da-DK" sz="3200" dirty="0" err="1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behind</a:t>
            </a:r>
            <a:r>
              <a:rPr lang="da-DK" altLang="da-DK" sz="3200" dirty="0" smtClean="0">
                <a:solidFill>
                  <a:schemeClr val="accent6">
                    <a:lumMod val="75000"/>
                  </a:schemeClr>
                </a:solidFill>
                <a:latin typeface="Rajdhani"/>
              </a:rPr>
              <a:t> - Jim Lyngvild</a:t>
            </a:r>
            <a:endParaRPr kumimoji="0" lang="da-DK" altLang="da-DK" sz="32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Rajdhani"/>
            </a:endParaRP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7335115" y="552893"/>
            <a:ext cx="1998304" cy="8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4904510" y="2483427"/>
            <a:ext cx="6363048" cy="437457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r>
              <a:rPr lang="da-DK" dirty="0" err="1" smtClean="0"/>
              <a:t>Knows</a:t>
            </a:r>
            <a:r>
              <a:rPr lang="da-DK" dirty="0" smtClean="0"/>
              <a:t> all </a:t>
            </a:r>
            <a:r>
              <a:rPr lang="da-DK" dirty="0" err="1" smtClean="0"/>
              <a:t>about</a:t>
            </a:r>
            <a:r>
              <a:rPr lang="da-DK" dirty="0" smtClean="0"/>
              <a:t> vikings and lives in a viking </a:t>
            </a:r>
            <a:r>
              <a:rPr lang="da-DK" dirty="0" err="1" smtClean="0"/>
              <a:t>castle</a:t>
            </a:r>
            <a:r>
              <a:rPr lang="da-DK" dirty="0"/>
              <a:t/>
            </a:r>
            <a:br>
              <a:rPr lang="da-DK" dirty="0"/>
            </a:br>
            <a:r>
              <a:rPr lang="da-DK" dirty="0" smtClean="0"/>
              <a:t>Bryggeriet </a:t>
            </a:r>
            <a:r>
              <a:rPr lang="da-DK" dirty="0" err="1" smtClean="0"/>
              <a:t>Frejdahl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err="1" smtClean="0"/>
              <a:t>Raunsborg</a:t>
            </a:r>
            <a:r>
              <a:rPr lang="da-DK" dirty="0" smtClean="0"/>
              <a:t> Nordic</a:t>
            </a:r>
            <a:br>
              <a:rPr lang="da-DK" dirty="0" smtClean="0"/>
            </a:br>
            <a:r>
              <a:rPr lang="da-DK" dirty="0" smtClean="0"/>
              <a:t>Nationalmuseum viking </a:t>
            </a:r>
            <a:r>
              <a:rPr lang="da-DK" dirty="0" err="1" smtClean="0"/>
              <a:t>exhibition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Excellent </a:t>
            </a:r>
            <a:r>
              <a:rPr lang="da-DK" dirty="0" err="1"/>
              <a:t>p</a:t>
            </a:r>
            <a:r>
              <a:rPr lang="da-DK" dirty="0" err="1" smtClean="0"/>
              <a:t>hotograf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Make fashionshows in China for </a:t>
            </a:r>
            <a:r>
              <a:rPr lang="da-DK" dirty="0" err="1" smtClean="0"/>
              <a:t>Kopenhagen</a:t>
            </a:r>
            <a:r>
              <a:rPr lang="da-DK" dirty="0" smtClean="0"/>
              <a:t> Fur</a:t>
            </a:r>
            <a:br>
              <a:rPr lang="da-DK" dirty="0" smtClean="0"/>
            </a:br>
            <a:r>
              <a:rPr lang="da-DK" dirty="0" smtClean="0"/>
              <a:t>One of my </a:t>
            </a:r>
            <a:r>
              <a:rPr lang="da-DK" dirty="0" err="1" smtClean="0"/>
              <a:t>best</a:t>
            </a:r>
            <a:r>
              <a:rPr lang="da-DK" dirty="0" smtClean="0"/>
              <a:t> </a:t>
            </a:r>
            <a:r>
              <a:rPr lang="da-DK" dirty="0" err="1" smtClean="0"/>
              <a:t>friends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endParaRPr lang="da-DK" dirty="0"/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7747" y="2483427"/>
            <a:ext cx="60959" cy="45719"/>
          </a:xfrm>
          <a:prstGeom prst="rect">
            <a:avLst/>
          </a:prstGeom>
        </p:spPr>
      </p:pic>
      <p:pic>
        <p:nvPicPr>
          <p:cNvPr id="1026" name="Picture 2" descr="Billedresultat for vikingeudstilling nationalmuseet jim lyngvi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885" y="209701"/>
            <a:ext cx="4659719" cy="31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ledresultat for raunsborg nordic jim lyngvild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66" y="2483427"/>
            <a:ext cx="4169259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78859" cy="5361710"/>
          </a:xfrm>
        </p:spPr>
      </p:pic>
      <p:pic>
        <p:nvPicPr>
          <p:cNvPr id="13" name="Pladsholder til indhold 1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968" y="3736643"/>
            <a:ext cx="66502" cy="49876"/>
          </a:xfr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44" y="2576945"/>
            <a:ext cx="5731956" cy="42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5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3" y="2798763"/>
            <a:ext cx="4059237" cy="4059237"/>
          </a:xfr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3682" y="947771"/>
            <a:ext cx="6666738" cy="94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ajdhani"/>
              </a:rPr>
              <a:t>  </a:t>
            </a:r>
            <a:endParaRPr kumimoji="0" lang="da-DK" altLang="da-DK" sz="3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ajdhan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32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FREJDAHL</a:t>
            </a:r>
            <a:r>
              <a:rPr kumimoji="0" lang="da-DK" altLang="da-DK" sz="3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Rajdhani"/>
              </a:rPr>
              <a:t> VIKING BEERS</a:t>
            </a:r>
            <a:endParaRPr kumimoji="0" lang="da-DK" altLang="da-DK" sz="32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Rajdhani"/>
            </a:endParaRPr>
          </a:p>
        </p:txBody>
      </p:sp>
      <p:sp>
        <p:nvSpPr>
          <p:cNvPr id="12" name="AutoShape 2" descr="Billedresultat for julekugler clipart"/>
          <p:cNvSpPr>
            <a:spLocks noChangeAspect="1" noChangeArrowheads="1"/>
          </p:cNvSpPr>
          <p:nvPr/>
        </p:nvSpPr>
        <p:spPr bwMode="auto">
          <a:xfrm>
            <a:off x="4018930" y="764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AutoShape 4" descr="Billedresultat for julekugler clipart"/>
          <p:cNvSpPr>
            <a:spLocks noChangeAspect="1" noChangeArrowheads="1"/>
          </p:cNvSpPr>
          <p:nvPr/>
        </p:nvSpPr>
        <p:spPr bwMode="auto">
          <a:xfrm>
            <a:off x="7335115" y="552893"/>
            <a:ext cx="1998304" cy="8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AutoShape 8" descr="Billedresultat for julekugler clipart"/>
          <p:cNvSpPr>
            <a:spLocks noChangeAspect="1" noChangeArrowheads="1"/>
          </p:cNvSpPr>
          <p:nvPr/>
        </p:nvSpPr>
        <p:spPr bwMode="auto">
          <a:xfrm>
            <a:off x="-531480" y="-52359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2" name="Pladsholder til indhold 1"/>
          <p:cNvSpPr>
            <a:spLocks noGrp="1"/>
          </p:cNvSpPr>
          <p:nvPr>
            <p:ph sz="half" idx="2"/>
          </p:nvPr>
        </p:nvSpPr>
        <p:spPr>
          <a:xfrm>
            <a:off x="4904510" y="2483427"/>
            <a:ext cx="6363048" cy="437457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da-DK" dirty="0" smtClean="0"/>
          </a:p>
          <a:p>
            <a:pPr marL="36900" indent="0">
              <a:buNone/>
            </a:pPr>
            <a:endParaRPr lang="da-DK" dirty="0"/>
          </a:p>
          <a:p>
            <a:pPr marL="36900" indent="0">
              <a:buNone/>
            </a:pPr>
            <a:r>
              <a:rPr lang="da-DK" dirty="0" err="1" smtClean="0"/>
              <a:t>Luxury</a:t>
            </a:r>
            <a:r>
              <a:rPr lang="da-DK" dirty="0" smtClean="0"/>
              <a:t> </a:t>
            </a:r>
            <a:r>
              <a:rPr lang="da-DK" dirty="0" err="1" smtClean="0"/>
              <a:t>beers</a:t>
            </a:r>
            <a:r>
              <a:rPr lang="da-DK" dirty="0" smtClean="0"/>
              <a:t> </a:t>
            </a:r>
            <a:r>
              <a:rPr lang="da-DK" dirty="0" err="1" smtClean="0"/>
              <a:t>rooted</a:t>
            </a:r>
            <a:r>
              <a:rPr lang="da-DK" dirty="0" smtClean="0"/>
              <a:t> in </a:t>
            </a:r>
            <a:r>
              <a:rPr lang="da-DK" dirty="0" err="1" smtClean="0"/>
              <a:t>our</a:t>
            </a:r>
            <a:r>
              <a:rPr lang="da-DK" dirty="0" smtClean="0"/>
              <a:t> Nordic heritage</a:t>
            </a:r>
            <a:br>
              <a:rPr lang="da-DK" dirty="0" smtClean="0"/>
            </a:br>
            <a:r>
              <a:rPr lang="da-DK" dirty="0" err="1" smtClean="0"/>
              <a:t>Unites</a:t>
            </a:r>
            <a:r>
              <a:rPr lang="da-DK" dirty="0" smtClean="0"/>
              <a:t> </a:t>
            </a:r>
            <a:r>
              <a:rPr lang="da-DK" dirty="0" err="1" smtClean="0"/>
              <a:t>taste</a:t>
            </a:r>
            <a:r>
              <a:rPr lang="da-DK" dirty="0" smtClean="0"/>
              <a:t>, design and Nordic </a:t>
            </a:r>
            <a:r>
              <a:rPr lang="da-DK" dirty="0" err="1" smtClean="0"/>
              <a:t>history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Design and </a:t>
            </a:r>
            <a:r>
              <a:rPr lang="da-DK" dirty="0" err="1" smtClean="0"/>
              <a:t>storytelling</a:t>
            </a:r>
            <a:r>
              <a:rPr lang="da-DK" dirty="0" smtClean="0"/>
              <a:t> Jim Lyngvild</a:t>
            </a:r>
            <a:br>
              <a:rPr lang="da-DK" dirty="0" smtClean="0"/>
            </a:br>
            <a:r>
              <a:rPr lang="da-DK" dirty="0" err="1" smtClean="0"/>
              <a:t>Proud</a:t>
            </a:r>
            <a:r>
              <a:rPr lang="da-DK" dirty="0" smtClean="0"/>
              <a:t> </a:t>
            </a:r>
            <a:r>
              <a:rPr lang="da-DK" dirty="0" err="1" smtClean="0"/>
              <a:t>brewing</a:t>
            </a:r>
            <a:r>
              <a:rPr lang="da-DK" dirty="0" smtClean="0"/>
              <a:t> traditions </a:t>
            </a:r>
            <a:r>
              <a:rPr lang="da-DK" dirty="0" err="1" smtClean="0"/>
              <a:t>since</a:t>
            </a:r>
            <a:r>
              <a:rPr lang="da-DK" dirty="0" smtClean="0"/>
              <a:t> 1885</a:t>
            </a:r>
            <a:br>
              <a:rPr lang="da-DK" dirty="0" smtClean="0"/>
            </a:br>
            <a:r>
              <a:rPr lang="da-DK" dirty="0" err="1" smtClean="0"/>
              <a:t>Awardwinning</a:t>
            </a:r>
            <a:r>
              <a:rPr lang="da-DK" dirty="0" smtClean="0"/>
              <a:t> </a:t>
            </a:r>
            <a:r>
              <a:rPr lang="da-DK" dirty="0" err="1" smtClean="0"/>
              <a:t>brew</a:t>
            </a:r>
            <a:r>
              <a:rPr lang="da-DK" dirty="0" smtClean="0"/>
              <a:t> master</a:t>
            </a:r>
            <a:br>
              <a:rPr lang="da-DK" dirty="0" smtClean="0"/>
            </a:br>
            <a:r>
              <a:rPr lang="da-DK" dirty="0" smtClean="0"/>
              <a:t>Ingrediens with inspiration from the viking age</a:t>
            </a:r>
            <a:br>
              <a:rPr lang="da-DK" dirty="0" smtClean="0"/>
            </a:br>
            <a:r>
              <a:rPr lang="da-DK" dirty="0" err="1" smtClean="0"/>
              <a:t>Beernames</a:t>
            </a:r>
            <a:r>
              <a:rPr lang="da-DK" dirty="0" smtClean="0"/>
              <a:t> from the Nordic </a:t>
            </a:r>
            <a:r>
              <a:rPr lang="da-DK" dirty="0" err="1" smtClean="0"/>
              <a:t>mythology</a:t>
            </a:r>
            <a:r>
              <a:rPr lang="da-DK" dirty="0" smtClean="0"/>
              <a:t> </a:t>
            </a:r>
            <a:r>
              <a:rPr lang="da-DK" dirty="0" err="1" smtClean="0"/>
              <a:t>such</a:t>
            </a:r>
            <a:r>
              <a:rPr lang="da-DK" dirty="0" smtClean="0"/>
              <a:t> as</a:t>
            </a:r>
            <a:br>
              <a:rPr lang="da-DK" dirty="0" smtClean="0"/>
            </a:br>
            <a:r>
              <a:rPr lang="da-DK" dirty="0" smtClean="0"/>
              <a:t>Sigurd, </a:t>
            </a:r>
            <a:r>
              <a:rPr lang="da-DK" dirty="0" err="1" smtClean="0"/>
              <a:t>Fafner</a:t>
            </a:r>
            <a:r>
              <a:rPr lang="da-DK" dirty="0" smtClean="0"/>
              <a:t>, Valravn, </a:t>
            </a:r>
            <a:r>
              <a:rPr lang="da-DK" dirty="0" err="1" smtClean="0"/>
              <a:t>Nidhug</a:t>
            </a:r>
            <a:r>
              <a:rPr lang="da-DK" dirty="0"/>
              <a:t> </a:t>
            </a:r>
            <a:r>
              <a:rPr lang="da-DK" dirty="0" smtClean="0"/>
              <a:t>and Gudmund.</a:t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endParaRPr lang="da-DK" dirty="0"/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88" y="174329"/>
            <a:ext cx="3799234" cy="28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ifergrå">
  <a:themeElements>
    <a:clrScheme name="Skifergrå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kifergrå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kifergrå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TM04033929[[fn=Skifergrå]]</Template>
  <TotalTime>1094</TotalTime>
  <Words>110</Words>
  <Application>Microsoft Office PowerPoint</Application>
  <PresentationFormat>Widescreen</PresentationFormat>
  <Paragraphs>75</Paragraphs>
  <Slides>24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24</vt:i4>
      </vt:variant>
    </vt:vector>
  </HeadingPairs>
  <TitlesOfParts>
    <vt:vector size="31" baseType="lpstr">
      <vt:lpstr>Calibri</vt:lpstr>
      <vt:lpstr>Calisto MT</vt:lpstr>
      <vt:lpstr>Rajdhani</vt:lpstr>
      <vt:lpstr>Times New Roman</vt:lpstr>
      <vt:lpstr>Trebuchet MS</vt:lpstr>
      <vt:lpstr>Wingdings 2</vt:lpstr>
      <vt:lpstr>Skifergrå</vt:lpstr>
      <vt:lpstr>PowerPoint-præsentation</vt:lpstr>
      <vt:lpstr>   Dorthe Kildal Johannsen  Owner of ShoppingBAZAR – fair nr. 100 Marketing, events and fairs at Bryggeriet Vestfyen Viking events at Jim Lyngvild´s viking castle Fundraiser for childrens projects Events for ministers, celebrities etc. </vt:lpstr>
      <vt:lpstr>Phillip and Frederik 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Bo Nørgaard Pedersen</dc:creator>
  <cp:lastModifiedBy>Gitte Reeckmann Larsen</cp:lastModifiedBy>
  <cp:revision>102</cp:revision>
  <cp:lastPrinted>2017-08-23T07:56:35Z</cp:lastPrinted>
  <dcterms:created xsi:type="dcterms:W3CDTF">2017-08-22T13:08:56Z</dcterms:created>
  <dcterms:modified xsi:type="dcterms:W3CDTF">2019-04-10T06:25:30Z</dcterms:modified>
</cp:coreProperties>
</file>